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3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F21B-CDA4-AB41-89C5-43425B9FA3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6EE9-BC2B-2E46-AEC5-B4A9C776F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7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F21B-CDA4-AB41-89C5-43425B9FA3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6EE9-BC2B-2E46-AEC5-B4A9C776F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7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F21B-CDA4-AB41-89C5-43425B9FA3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6EE9-BC2B-2E46-AEC5-B4A9C776F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F21B-CDA4-AB41-89C5-43425B9FA3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6EE9-BC2B-2E46-AEC5-B4A9C776F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7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F21B-CDA4-AB41-89C5-43425B9FA3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6EE9-BC2B-2E46-AEC5-B4A9C776F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F21B-CDA4-AB41-89C5-43425B9FA3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6EE9-BC2B-2E46-AEC5-B4A9C776F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7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F21B-CDA4-AB41-89C5-43425B9FA3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6EE9-BC2B-2E46-AEC5-B4A9C776F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7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F21B-CDA4-AB41-89C5-43425B9FA3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6EE9-BC2B-2E46-AEC5-B4A9C776F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3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F21B-CDA4-AB41-89C5-43425B9FA3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6EE9-BC2B-2E46-AEC5-B4A9C776F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9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F21B-CDA4-AB41-89C5-43425B9FA3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6EE9-BC2B-2E46-AEC5-B4A9C776F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8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F21B-CDA4-AB41-89C5-43425B9FA3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6EE9-BC2B-2E46-AEC5-B4A9C776F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4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FF21B-CDA4-AB41-89C5-43425B9FA33B}" type="datetimeFigureOut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56EE9-BC2B-2E46-AEC5-B4A9C776F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5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5849350202_30e688ca05_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532" y="1249703"/>
            <a:ext cx="5039314" cy="39130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7532" y="2294536"/>
            <a:ext cx="5039314" cy="130591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askerville"/>
                <a:cs typeface="Baskerville"/>
              </a:rPr>
              <a:t>Publish Your Book!</a:t>
            </a:r>
            <a:endParaRPr lang="en-US" b="1" dirty="0">
              <a:solidFill>
                <a:schemeClr val="bg1"/>
              </a:solidFill>
              <a:latin typeface="Baskerville"/>
              <a:cs typeface="Baskerville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7532" y="3886200"/>
            <a:ext cx="5039314" cy="1276506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In less than a week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914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</TotalTime>
  <Words>9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Publish Your Book!</vt:lpstr>
    </vt:vector>
  </TitlesOfParts>
  <Company>Arden Marketing Enterprises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 Work Solutions</dc:title>
  <dc:creator>Teresa Fikes</dc:creator>
  <cp:lastModifiedBy>Teresa Fikes</cp:lastModifiedBy>
  <cp:revision>3</cp:revision>
  <dcterms:created xsi:type="dcterms:W3CDTF">2018-04-04T00:32:32Z</dcterms:created>
  <dcterms:modified xsi:type="dcterms:W3CDTF">2018-04-05T00:12:11Z</dcterms:modified>
</cp:coreProperties>
</file>